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4" r:id="rId4"/>
    <p:sldId id="261" r:id="rId5"/>
    <p:sldId id="265" r:id="rId6"/>
    <p:sldId id="266" r:id="rId7"/>
    <p:sldId id="267" r:id="rId8"/>
    <p:sldId id="260" r:id="rId9"/>
    <p:sldId id="269" r:id="rId10"/>
    <p:sldId id="268" r:id="rId11"/>
    <p:sldId id="271" r:id="rId12"/>
    <p:sldId id="270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0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21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21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0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14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7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63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25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73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7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68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6FDA2-CA1D-FA4E-9A0F-F3C58991649A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AAB4C-A88E-944F-AF2D-8A1FF95F7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84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"/>
            <a:ext cx="9144000" cy="672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321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937" y="252660"/>
            <a:ext cx="8242975" cy="769441"/>
          </a:xfrm>
          <a:prstGeom prst="rect">
            <a:avLst/>
          </a:prstGeom>
          <a:noFill/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3810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MIRACLES AND PRAYER</a:t>
            </a:r>
            <a:endParaRPr lang="en-US" sz="4400" b="1" dirty="0">
              <a:ln w="38100" cmpd="sng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7548" y="1728463"/>
            <a:ext cx="64085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charset="2"/>
              <a:buChar char="v"/>
            </a:pPr>
            <a:r>
              <a:rPr lang="en-US" sz="6000" dirty="0" smtClean="0"/>
              <a:t>Safety</a:t>
            </a:r>
          </a:p>
          <a:p>
            <a:pPr marL="285750" indent="-285750">
              <a:buClr>
                <a:schemeClr val="accent2"/>
              </a:buClr>
              <a:buFont typeface="Wingdings" charset="2"/>
              <a:buChar char="v"/>
            </a:pPr>
            <a:r>
              <a:rPr lang="en-US" sz="6000" dirty="0" smtClean="0"/>
              <a:t>Homes</a:t>
            </a:r>
          </a:p>
          <a:p>
            <a:pPr marL="285750" indent="-285750">
              <a:buClr>
                <a:schemeClr val="accent2"/>
              </a:buClr>
              <a:buFont typeface="Wingdings" charset="2"/>
              <a:buChar char="v"/>
            </a:pPr>
            <a:r>
              <a:rPr lang="en-US" sz="6000" dirty="0" smtClean="0"/>
              <a:t>Jobs</a:t>
            </a:r>
          </a:p>
          <a:p>
            <a:pPr marL="285750" indent="-285750">
              <a:buClr>
                <a:schemeClr val="accent2"/>
              </a:buClr>
              <a:buFont typeface="Wingdings" charset="2"/>
              <a:buChar char="v"/>
            </a:pPr>
            <a:r>
              <a:rPr lang="en-US" sz="6000" dirty="0" smtClean="0"/>
              <a:t>Health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056227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nam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216" y="443826"/>
            <a:ext cx="6038014" cy="592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933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ullSizeRen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64" y="446813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77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53" y="138729"/>
            <a:ext cx="8915580" cy="668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54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090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04" y="108866"/>
            <a:ext cx="4983283" cy="33221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523" y="2845706"/>
            <a:ext cx="5349724" cy="401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281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14 at 8.52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382"/>
            <a:ext cx="9151488" cy="663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639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14 at 8.52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6589"/>
            <a:ext cx="9097351" cy="633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14 at 8.53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8" y="233317"/>
            <a:ext cx="9091152" cy="662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457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14 at 8.5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53961" cy="644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37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3 at 8.26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142" y="0"/>
            <a:ext cx="70688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928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26" y="329231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66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</Words>
  <Application>Microsoft Macintosh PowerPoint</Application>
  <PresentationFormat>On-screen Show (4:3)</PresentationFormat>
  <Paragraphs>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13</cp:revision>
  <dcterms:created xsi:type="dcterms:W3CDTF">2013-05-13T10:25:16Z</dcterms:created>
  <dcterms:modified xsi:type="dcterms:W3CDTF">2015-06-23T23:32:38Z</dcterms:modified>
</cp:coreProperties>
</file>